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7"/>
  </p:notesMasterIdLst>
  <p:sldIdLst>
    <p:sldId id="284" r:id="rId4"/>
    <p:sldId id="290" r:id="rId5"/>
    <p:sldId id="28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180"/>
    <a:srgbClr val="FE8B00"/>
    <a:srgbClr val="EC6924"/>
    <a:srgbClr val="F29521"/>
    <a:srgbClr val="00748E"/>
    <a:srgbClr val="DE234E"/>
    <a:srgbClr val="FFFFFF"/>
    <a:srgbClr val="37A59C"/>
    <a:srgbClr val="088B89"/>
    <a:srgbClr val="F21E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131" autoAdjust="0"/>
    <p:restoredTop sz="94660"/>
  </p:normalViewPr>
  <p:slideViewPr>
    <p:cSldViewPr snapToGrid="0">
      <p:cViewPr varScale="1">
        <p:scale>
          <a:sx n="81" d="100"/>
          <a:sy n="81" d="100"/>
        </p:scale>
        <p:origin x="78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400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EEBE88-AE5F-0244-9F45-95517A0BF6D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B3B06F-01D7-714C-AC17-3526AA173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476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1E5E9-83EF-E147-A044-3F88514F2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B9E226-84E4-254C-BE92-3B3B4C19E5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AA51-B99A-AD41-ACBD-A803BC8287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38A8A7-F3C9-294C-8264-AE278F9DE21C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1D121-2265-964C-B1A4-C5EB61BF6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C52FAB-E988-6E4D-B373-F61D35AC8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386198-234A-A844-946D-564331AE7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255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05349-E8A2-104D-BB5A-941995AB9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92E579-7E0F-6449-ACB3-4010AF5862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BE5F39-28E8-F14D-99B8-3C94B5CDA3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38A8A7-F3C9-294C-8264-AE278F9DE21C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5BB395-C8C5-9341-A7D0-7A396D04B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F632A6-4F6D-5143-A8AA-4D60B03A0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386198-234A-A844-946D-564331AE7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7298F5-E52C-2045-99FD-7489BDC92F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62C9A0-6C0D-BD44-90F0-1B3B6949EF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34FB64-8584-3440-8376-787AD65308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38A8A7-F3C9-294C-8264-AE278F9DE21C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CC8BDD-881B-264F-B33C-DCFCA8027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24769F-4145-A348-9C65-F1DE577A7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386198-234A-A844-946D-564331AE7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767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</p:spPr>
        <p:txBody>
          <a:bodyPr/>
          <a:lstStyle>
            <a:lvl1pPr>
              <a:defRPr b="1"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75787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4153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3133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185"/>
            <a:ext cx="10363200" cy="1500716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3251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43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43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4978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4584"/>
            <a:ext cx="5386917" cy="6413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5934"/>
            <a:ext cx="5386917" cy="394970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4584"/>
            <a:ext cx="5389033" cy="6413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5934"/>
            <a:ext cx="5389033" cy="394970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23832EC-2C40-4AFD-86AF-DBB3AF9A6A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D4FC4-ACF3-49B7-8127-A1706B7ED781}" type="datetimeFigureOut">
              <a:rPr lang="en-US" altLang="x-none"/>
              <a:pPr>
                <a:defRPr/>
              </a:pPr>
              <a:t>11/13/2024</a:t>
            </a:fld>
            <a:endParaRPr lang="en-US" altLang="x-none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005294A-7A6E-4EC0-A060-DC34DAB59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FAF59D0-F98C-4E54-B743-535133D0E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E3D07-FF38-47AE-B866-5FFA418B639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4433466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362788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6A0BABA-DE9A-4F21-93B5-FDD1B98E87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94570-0DFE-40FD-AC8A-0D624FE04318}" type="datetimeFigureOut">
              <a:rPr lang="en-US" altLang="x-none"/>
              <a:pPr>
                <a:defRPr/>
              </a:pPr>
              <a:t>11/13/2024</a:t>
            </a:fld>
            <a:endParaRPr lang="en-US" altLang="x-none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E3AC5B3-3DBB-4088-8C0A-5B17E0A39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5FDF5A3-7BE5-4966-8B95-344ED2634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89435-E6B3-49DC-AA8E-CC019AA8F6DF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3842047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2"/>
            <a:ext cx="4011084" cy="116204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258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0"/>
            <a:ext cx="4011084" cy="469053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1D6DF02-87ED-414F-8DB4-EDC2231396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A7BFE-9D62-4533-A72B-6123FF8CB276}" type="datetimeFigureOut">
              <a:rPr lang="en-US" altLang="x-none"/>
              <a:pPr>
                <a:defRPr/>
              </a:pPr>
              <a:t>11/13/2024</a:t>
            </a:fld>
            <a:endParaRPr lang="en-US" altLang="x-non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5CD73FD-381F-4B13-90DB-C7F2E703D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8133CD9-A0B3-4905-BCCC-FEBF1CF44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5902D-A5C2-4597-AAF2-38EBEE0EBC7D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839963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D72F6-0035-9B42-BF85-99647B1CB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C1DDC-7C07-944C-AFE8-303DEB85F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2871BB-2F71-6046-9BE0-682BBF3E88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38A8A7-F3C9-294C-8264-AE278F9DE21C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CD4F17-A997-B448-B246-DD6CE5C10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F4E81-C4CF-3442-A7AB-1FBFA9714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386198-234A-A844-946D-564331AE7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2435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7267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3833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867"/>
            <a:ext cx="7315200" cy="80433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D3CB662-53E5-4A3F-9E43-75C7503CF0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426D4-3C37-4867-9616-B086187C7962}" type="datetimeFigureOut">
              <a:rPr lang="en-US" altLang="x-none"/>
              <a:pPr>
                <a:defRPr/>
              </a:pPr>
              <a:t>11/13/2024</a:t>
            </a:fld>
            <a:endParaRPr lang="en-US" altLang="x-non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B61AB5C-86B1-4CC0-8294-049084888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DFD9F00-935C-4B37-AD7B-438A57ADC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D818E-58DD-4F1B-942B-DAFC0450F411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471728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00B35-5975-4569-8B96-B45CEC4BF4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B99A9-0F86-4ABE-8F9A-176B8DAD745D}" type="datetimeFigureOut">
              <a:rPr lang="en-US" altLang="x-none"/>
              <a:pPr>
                <a:defRPr/>
              </a:pPr>
              <a:t>11/13/2024</a:t>
            </a:fld>
            <a:endParaRPr lang="en-US" alt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198DA1-FBC9-484E-B206-CD680CB3A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FFC16-16D3-4ADF-89BC-A69412567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B0247-FDE7-4697-B8BC-8F607187B92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9251906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5167"/>
            <a:ext cx="2743200" cy="585046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5167"/>
            <a:ext cx="8026400" cy="58504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6AAD5F-1942-4496-8594-96E190DA56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80B3E-63C6-4A43-8E70-95CB1F1081DE}" type="datetimeFigureOut">
              <a:rPr lang="en-US" altLang="x-none"/>
              <a:pPr>
                <a:defRPr/>
              </a:pPr>
              <a:t>11/13/2024</a:t>
            </a:fld>
            <a:endParaRPr lang="en-US" alt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3DB703-6CDC-4FE8-A4A6-8177F59E5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8C2AB9-ABF6-47BA-A3A8-D8D51724B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049EF-0138-479C-AAE1-DEAD33F86822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6384762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5670FEF-9328-91F0-5FA2-89A03132E5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3BF9D3-0513-1D12-E3F3-664F7BE33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EA177-F172-42CC-97CC-C912D0B28875}" type="datetimeFigureOut">
              <a:rPr lang="en-ID" smtClean="0"/>
              <a:t>13/11/2024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46D3BF-3466-E98D-E3C9-9E90FA669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DF0796-0620-98F8-FF9D-71649A395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1DAA3-FBFA-48D1-A52A-5982F32BE1D2}" type="slidenum">
              <a:rPr lang="en-ID" smtClean="0"/>
              <a:t>‹#›</a:t>
            </a:fld>
            <a:endParaRPr lang="en-ID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6181FC55-1064-9F46-D254-A3400C1F82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93"/>
          <a:stretch/>
        </p:blipFill>
        <p:spPr>
          <a:xfrm>
            <a:off x="0" y="6260841"/>
            <a:ext cx="12192000" cy="59716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6DA2247-D89D-0207-8A07-96C7EF26C635}"/>
              </a:ext>
            </a:extLst>
          </p:cNvPr>
          <p:cNvGrpSpPr/>
          <p:nvPr userDrawn="1"/>
        </p:nvGrpSpPr>
        <p:grpSpPr>
          <a:xfrm>
            <a:off x="3776255" y="259557"/>
            <a:ext cx="1351234" cy="735324"/>
            <a:chOff x="5873070" y="259557"/>
            <a:chExt cx="1351234" cy="735324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C53F74A0-D382-FE6F-8281-D41DEC8FA71F}"/>
                </a:ext>
              </a:extLst>
            </p:cNvPr>
            <p:cNvSpPr/>
            <p:nvPr userDrawn="1"/>
          </p:nvSpPr>
          <p:spPr>
            <a:xfrm>
              <a:off x="5873070" y="259557"/>
              <a:ext cx="1351234" cy="7353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A5B6D8F-F5C3-C083-6DD3-C008620E85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873070" y="293595"/>
              <a:ext cx="673333" cy="673333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7A31AC5-21D8-F30B-661E-8C95E18430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6546403" y="298962"/>
              <a:ext cx="623089" cy="695919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6C82DF90-38E0-04EB-91BA-5F42963E1D4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98" y="249057"/>
            <a:ext cx="3469457" cy="80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7623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140208E-9E5C-C5C8-3B0C-CBAE8BB75F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E75AE5AD-3E2E-8D3E-C977-54DC12E676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93"/>
          <a:stretch/>
        </p:blipFill>
        <p:spPr>
          <a:xfrm>
            <a:off x="0" y="6260841"/>
            <a:ext cx="12192000" cy="5971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9B814D-6A74-1D70-29AA-AD8DDDAC301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778" y="6365797"/>
            <a:ext cx="1998896" cy="4627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356F39-109B-ACE7-048E-4AADB70655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E03E8B-A43D-7C89-0548-A2846A72E7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0E0866-A523-73F9-F2D7-234EC08ED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EA177-F172-42CC-97CC-C912D0B28875}" type="datetimeFigureOut">
              <a:rPr lang="en-ID" smtClean="0"/>
              <a:t>13/11/2024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8D69B-C0D6-4E46-41DF-E9196CBA9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38609B-C0AC-12E3-1749-A1B431FE2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1DAA3-FBFA-48D1-A52A-5982F32BE1D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045302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D6F12DB-0543-29C8-A8F6-336FB3EB87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EE8908C8-9185-0B60-E413-82E981ED46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93"/>
          <a:stretch/>
        </p:blipFill>
        <p:spPr>
          <a:xfrm>
            <a:off x="0" y="6260841"/>
            <a:ext cx="12192000" cy="5971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160FF8-BD8E-0343-7274-DDBB9B29948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778" y="6365797"/>
            <a:ext cx="1998896" cy="4627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B53986-3D3D-A45A-77E0-0234E4EDC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2D493-1A6C-CE20-6F26-45F23C4A6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7FCD3A-A0AA-2B41-621D-B950E1327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EA177-F172-42CC-97CC-C912D0B28875}" type="datetimeFigureOut">
              <a:rPr lang="en-ID" smtClean="0"/>
              <a:t>13/11/2024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F7FC58-5B85-AC7C-FED0-7D3C89A7E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E98907-3AA4-883E-89AB-7123F9683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1DAA3-FBFA-48D1-A52A-5982F32BE1D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873464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0F704A-0AAF-45E2-BB19-1E4EB2ED02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28D03A3F-3763-5651-3521-BA43E5B477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93"/>
          <a:stretch/>
        </p:blipFill>
        <p:spPr>
          <a:xfrm>
            <a:off x="0" y="6260841"/>
            <a:ext cx="12192000" cy="5971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610783-7265-250A-654E-1CEFA80FC7B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778" y="6365797"/>
            <a:ext cx="1998896" cy="4627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7363D7-C748-7A78-8378-986429544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A0F790-D764-C26A-CD21-1F5A113680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8D47D5-7BE1-85B7-3254-2A826F0E6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EA177-F172-42CC-97CC-C912D0B28875}" type="datetimeFigureOut">
              <a:rPr lang="en-ID" smtClean="0"/>
              <a:t>13/11/2024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460253-0418-4B4B-B77E-469126FF9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78EEF-359C-9325-EDE3-73AACEBA8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1DAA3-FBFA-48D1-A52A-5982F32BE1D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651811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F9650E8-09A6-40C2-BB0F-ABC379F231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D1D64CF8-1B6C-0A4A-FC0B-FC6116BAA1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93"/>
          <a:stretch/>
        </p:blipFill>
        <p:spPr>
          <a:xfrm>
            <a:off x="0" y="6260841"/>
            <a:ext cx="12192000" cy="5971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E60906-592A-DB2F-BA89-8E7BCCD92A8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778" y="6365797"/>
            <a:ext cx="1998896" cy="4627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AB0855-52FA-1BF9-599E-CC2DEE6B4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0E769-E490-31E9-750B-749249EDE7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E92775-4185-4CC5-EE54-0DA0976B78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C218C7-81EF-4C5D-C91C-3612CE23B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EA177-F172-42CC-97CC-C912D0B28875}" type="datetimeFigureOut">
              <a:rPr lang="en-ID" smtClean="0"/>
              <a:t>13/11/2024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801518-0B1F-552A-7AAA-0073487C9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967778-58C0-F981-1F28-71FF74FE3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1DAA3-FBFA-48D1-A52A-5982F32BE1D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594752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8B5835A-3726-0BC1-95B2-6AEB23F93C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B7177813-00E4-893B-AA1E-C939199910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93"/>
          <a:stretch/>
        </p:blipFill>
        <p:spPr>
          <a:xfrm>
            <a:off x="0" y="6260841"/>
            <a:ext cx="12192000" cy="5971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04149D9-870B-41F2-ADCF-A9D2A870A76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778" y="6365797"/>
            <a:ext cx="1998896" cy="4627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352E3A-9E39-53BB-58E9-CA1FBD1B1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AB3BDC-AD66-3799-1FB4-A17F0F4B3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E4F23D-2A9B-4121-6E1E-F3CF660B50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1F2091-A3A9-A59C-1C99-80D6CDAC56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57BADB-6ECC-D4DB-9AC5-C2B781047B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AE33E1-E82A-720C-5E9F-8B52494E7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1D4FC4-ACF3-49B7-8127-A1706B7ED781}" type="datetimeFigureOut">
              <a:rPr lang="en-US" altLang="x-none" smtClean="0"/>
              <a:pPr>
                <a:defRPr/>
              </a:pPr>
              <a:t>11/13/2024</a:t>
            </a:fld>
            <a:endParaRPr lang="en-US" alt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8E0EAD-08A2-6F92-E353-5C064D00B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0F8593-4C24-1F08-9F70-53403E838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9E3D07-FF38-47AE-B866-5FFA418B6398}" type="slidenum">
              <a:rPr lang="en-US" altLang="x-none" smtClean="0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9434830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BB304F6-4086-D550-BE96-217061FEB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83F0BA27-7688-488D-671D-3DFEA031B8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93"/>
          <a:stretch/>
        </p:blipFill>
        <p:spPr>
          <a:xfrm>
            <a:off x="0" y="6260841"/>
            <a:ext cx="12192000" cy="5971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865033-1D43-4015-649F-B6A91F62F75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778" y="6365797"/>
            <a:ext cx="1998896" cy="4627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3F3116-C6EA-654A-DEA0-F2C466D8A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0B2533-074D-35AE-120A-7394C603C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EA177-F172-42CC-97CC-C912D0B28875}" type="datetimeFigureOut">
              <a:rPr lang="en-ID" smtClean="0"/>
              <a:t>13/11/2024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8E3D9D-34C3-54CE-A37B-06CFB69B3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68C3BD-838D-219E-7BFB-8F2B910AD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1DAA3-FBFA-48D1-A52A-5982F32BE1D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57094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84133-441C-8346-BF12-562BC5706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64D04-3034-7F41-8756-BBA6FB24E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CF6896-1053-AA4C-8D38-42D7155957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38A8A7-F3C9-294C-8264-AE278F9DE21C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93C7FB-A0E3-B249-8B4D-03F412649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131236-833E-3943-BE3F-D9962CBBE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386198-234A-A844-946D-564331AE7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8842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B12BA2-7F42-B645-5E82-F15460E010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C65124D8-4C43-BC59-82D4-87081CCE05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93"/>
          <a:stretch/>
        </p:blipFill>
        <p:spPr>
          <a:xfrm>
            <a:off x="0" y="6260841"/>
            <a:ext cx="12192000" cy="5971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0C4579-0AFC-EA67-F856-81CDB479F18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778" y="6365797"/>
            <a:ext cx="1998896" cy="462708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7C75CA-180D-ED05-3231-27867B52F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194570-0DFE-40FD-AC8A-0D624FE04318}" type="datetimeFigureOut">
              <a:rPr lang="en-US" altLang="x-none" smtClean="0"/>
              <a:pPr>
                <a:defRPr/>
              </a:pPr>
              <a:t>11/13/2024</a:t>
            </a:fld>
            <a:endParaRPr lang="en-US" alt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A782B9-1695-252A-9846-26C5B72BE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FCB163-237E-A992-23FD-136EB96FA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689435-E6B3-49DC-AA8E-CC019AA8F6DF}" type="slidenum">
              <a:rPr lang="en-US" altLang="x-none" smtClean="0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8195667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B4D94D8-A169-8D17-3958-F7C4921B40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4104F80F-C693-DF53-0227-E7A1D3087D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93"/>
          <a:stretch/>
        </p:blipFill>
        <p:spPr>
          <a:xfrm>
            <a:off x="0" y="6260841"/>
            <a:ext cx="12192000" cy="5971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DDE2292-BD6A-262F-1EBD-33CB70C14D8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778" y="6365797"/>
            <a:ext cx="1998896" cy="4627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8EF3CD-FF84-041A-EBC1-574A29ADE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A081B-1B4E-FC3A-CCE0-941F199E1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62BB01-856C-6987-7DF4-9749547BCD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C858B5-12CA-B238-0392-24CAB36DB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BA7BFE-9D62-4533-A72B-6123FF8CB276}" type="datetimeFigureOut">
              <a:rPr lang="en-US" altLang="x-none" smtClean="0"/>
              <a:pPr>
                <a:defRPr/>
              </a:pPr>
              <a:t>11/13/2024</a:t>
            </a:fld>
            <a:endParaRPr lang="en-US" alt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FDB270-606E-52FF-56D1-4D0D2683E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6518CF-F2CB-141F-4FD6-CCC3FDA55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A5902D-A5C2-4597-AAF2-38EBEE0EBC7D}" type="slidenum">
              <a:rPr lang="en-US" altLang="x-none" smtClean="0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4522362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8CAC6E5-D34B-69F3-C296-3CE09D5B1D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0D35633E-502A-35B5-ACEE-737FA26A32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93"/>
          <a:stretch/>
        </p:blipFill>
        <p:spPr>
          <a:xfrm>
            <a:off x="0" y="6260841"/>
            <a:ext cx="12192000" cy="5971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6D0A7FB-F8CB-7BF6-13CA-45B70177CF8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778" y="6365797"/>
            <a:ext cx="1998896" cy="4627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05CBB0-B979-92FB-A7EA-FAD1B97E5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8D19FD-2733-252B-D568-A06218F88C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B90352-DC9B-A3FA-6A11-D6EBD98362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20F580-6865-E7D2-8AC6-AC007EC60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9426D4-3C37-4867-9616-B086187C7962}" type="datetimeFigureOut">
              <a:rPr lang="en-US" altLang="x-none" smtClean="0"/>
              <a:pPr>
                <a:defRPr/>
              </a:pPr>
              <a:t>11/13/2024</a:t>
            </a:fld>
            <a:endParaRPr lang="en-US" alt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4A2D36-3467-0542-84B5-E3645A002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F7CEAB-3CFC-9A55-E8C7-162E22340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0D818E-58DD-4F1B-942B-DAFC0450F411}" type="slidenum">
              <a:rPr lang="en-US" altLang="x-none" smtClean="0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845196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0E616B-581B-F641-79E1-53C7BA2AAC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B4F4D0D7-05AF-61A3-50FE-5D0175AEE9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93"/>
          <a:stretch/>
        </p:blipFill>
        <p:spPr>
          <a:xfrm>
            <a:off x="0" y="6260841"/>
            <a:ext cx="12192000" cy="5971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065701-792E-E2AA-15C1-D6985DEB312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778" y="6365797"/>
            <a:ext cx="1998896" cy="4627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950F5F-7F44-7538-5B61-E8C036570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701189-7AF7-2E92-437C-272A7CB467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22368-FFA3-F956-FF35-96545E147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AB99A9-0F86-4ABE-8F9A-176B8DAD745D}" type="datetimeFigureOut">
              <a:rPr lang="en-US" altLang="x-none" smtClean="0"/>
              <a:pPr>
                <a:defRPr/>
              </a:pPr>
              <a:t>11/13/2024</a:t>
            </a:fld>
            <a:endParaRPr lang="en-US" alt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B29320-1A1C-9A2D-ED42-B92B07A2E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9DA6B-EB22-6A11-6224-369864191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7B0247-FDE7-4697-B8BC-8F607187B925}" type="slidenum">
              <a:rPr lang="en-US" altLang="x-none" smtClean="0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2729931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898842E-5A13-2A4B-2444-661AF64AD2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C0ACE228-C5FF-3277-A057-C43A58DD99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93"/>
          <a:stretch/>
        </p:blipFill>
        <p:spPr>
          <a:xfrm>
            <a:off x="0" y="6260841"/>
            <a:ext cx="12192000" cy="5971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A67CFC-0314-8356-B3B2-BED4AC69DDA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778" y="6365797"/>
            <a:ext cx="1998896" cy="462708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FFBEC2-0DA7-32B3-0DCD-42C1D22F33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884528-BA9B-456D-0919-12F155AA08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C48A7E-3264-745C-7FEF-5DB0EE6E7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D80B3E-63C6-4A43-8E70-95CB1F1081DE}" type="datetimeFigureOut">
              <a:rPr lang="en-US" altLang="x-none" smtClean="0"/>
              <a:pPr>
                <a:defRPr/>
              </a:pPr>
              <a:t>11/13/2024</a:t>
            </a:fld>
            <a:endParaRPr lang="en-US" alt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6D53FF-4F11-6258-C9A1-128E1A66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69AEB7-0083-17AC-2809-E742104EA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F049EF-0138-479C-AAE1-DEAD33F86822}" type="slidenum">
              <a:rPr lang="en-US" altLang="x-none" smtClean="0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804465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7A239-6768-B24F-81E6-4A3405829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098FC-58A5-9944-BD0E-FBFCF59F0B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4C0CAA-E6F4-EB4E-AE92-627F158040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C2FA3C-9821-7544-8E11-A7E65D489F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38A8A7-F3C9-294C-8264-AE278F9DE21C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84C76-0CDB-5840-B76D-B6C9A19B8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7A5696-F483-EB43-A1B9-530FF995B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386198-234A-A844-946D-564331AE7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088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15DB5-D477-114E-AA44-8E6996A3E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BDF01F-347E-764A-9B23-CD9DBF3E2A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FF49CE-00BB-404B-8113-92367376B8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59626A-0994-9B47-BEBA-256F464206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7A53E1-5DAA-5E47-9980-8C20E6D35D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A9220F-BC56-6B42-8BEE-BE9DBD8042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38A8A7-F3C9-294C-8264-AE278F9DE21C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29DC82-D9A5-AA43-8960-A952CD6DC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1B0AEB-01B6-3446-8FDA-22CF0AE2D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386198-234A-A844-946D-564331AE7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954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6C9DB-8D28-5B4C-8E17-C228CF8B9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82A23A-1F03-7A4B-91FB-ED9DC4D1B9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38A8A7-F3C9-294C-8264-AE278F9DE21C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B03E60-A5E7-D846-9750-E807887B4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087F82-91E9-DF49-8ED5-CDEA3EF91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386198-234A-A844-946D-564331AE7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787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A98006-9FBF-3546-8978-DA7A98D6D8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38A8A7-F3C9-294C-8264-AE278F9DE21C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A419E1-5CBA-E449-BFB3-315CAF583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CA0E8C-9F32-D24B-BE7E-E4AECBF25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386198-234A-A844-946D-564331AE7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377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4DAE5-DC53-0843-8A21-DCB5E314E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7EAB8-15C7-564E-9232-75F89CC51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7684F3-DA91-F046-9B52-F9FEF9ECC9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0F9069-35AE-0F4A-989A-7F171A08B2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38A8A7-F3C9-294C-8264-AE278F9DE21C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814FD5-12A8-A749-9161-39262D2A8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07F386-77DB-8741-98A2-11E78E8C4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386198-234A-A844-946D-564331AE7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622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B755F-1411-F645-B256-7CDDAFCC5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E86835-D4FC-0243-9EAD-23CD686351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71A2A0-0805-6047-8AEA-BE83715E49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29CF9E-BDE1-BF4B-89E6-2D6F83A702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38A8A7-F3C9-294C-8264-AE278F9DE21C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0ACEEC-E6A0-3340-A9EA-655059FEF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C89F6A-BD08-B140-9A79-20A3E4E98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386198-234A-A844-946D-564331AE7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549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0322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E13813F-B950-4A7F-B7E5-73A71B6C1EC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39314D7-26AE-4662-ADB5-7D7F0D0D167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141D51E-411B-745D-F658-143B439F738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067" y="5987669"/>
            <a:ext cx="1794933" cy="63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704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09585" rtl="0" eaLnBrk="1" fontAlgn="base" hangingPunct="1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609585"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1219170"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828754"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2438339"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457189" indent="-457189" algn="l" defTabSz="60958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990575" indent="-380990" algn="l" defTabSz="60958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523962" indent="-304792" algn="l" defTabSz="60958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2133547" indent="-304792" algn="l" defTabSz="60958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743131" indent="-304792" algn="l" defTabSz="60958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D43056-E5FA-66F1-ACEE-AC456F3D9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6BEA1-D744-7977-4834-C6B7028E36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810C61-B0E1-5BE5-4AFA-6EC302C70D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EA177-F172-42CC-97CC-C912D0B28875}" type="datetimeFigureOut">
              <a:rPr lang="en-ID" smtClean="0"/>
              <a:t>13/11/2024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21AC28-56AD-A295-0C63-08D995E417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50AD6E-B44E-41CA-9301-63F9100C33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1DAA3-FBFA-48D1-A52A-5982F32BE1D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26282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BB4D53-1BBA-ED4D-BBEB-4E760D450AAE}"/>
              </a:ext>
            </a:extLst>
          </p:cNvPr>
          <p:cNvSpPr txBox="1">
            <a:spLocks/>
          </p:cNvSpPr>
          <p:nvPr/>
        </p:nvSpPr>
        <p:spPr>
          <a:xfrm>
            <a:off x="195420" y="2925560"/>
            <a:ext cx="7411673" cy="149108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748E"/>
                </a:solidFill>
                <a:effectLst/>
                <a:uLnTx/>
                <a:uFillTx/>
                <a:latin typeface="Rounded Mplus 1c ExtraBold" panose="020B0802020203020207" pitchFamily="34" charset="-128"/>
                <a:ea typeface="Rounded Mplus 1c ExtraBold" panose="020B0802020203020207" pitchFamily="34" charset="-128"/>
                <a:cs typeface="Rounded Mplus 1c ExtraBold" panose="020B0802020203020207" pitchFamily="34" charset="-128"/>
              </a:rPr>
              <a:t>Title Here</a:t>
            </a:r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1966654D-D354-FE6A-027B-9C3D2D4381B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93"/>
          <a:stretch/>
        </p:blipFill>
        <p:spPr>
          <a:xfrm>
            <a:off x="0" y="6261100"/>
            <a:ext cx="12192000" cy="596900"/>
          </a:xfrm>
        </p:spPr>
      </p:pic>
    </p:spTree>
    <p:extLst>
      <p:ext uri="{BB962C8B-B14F-4D97-AF65-F5344CB8AC3E}">
        <p14:creationId xmlns:p14="http://schemas.microsoft.com/office/powerpoint/2010/main" val="3221805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87019-D97F-CCEF-4758-791F407E1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D9DE9D-D109-3E1B-9EE3-1A67F4D4CE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778" y="6365797"/>
            <a:ext cx="1998896" cy="46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990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07739280-5AEA-382C-110C-243A1DD88D35}"/>
              </a:ext>
            </a:extLst>
          </p:cNvPr>
          <p:cNvSpPr txBox="1">
            <a:spLocks/>
          </p:cNvSpPr>
          <p:nvPr/>
        </p:nvSpPr>
        <p:spPr>
          <a:xfrm>
            <a:off x="4288916" y="3741960"/>
            <a:ext cx="3436832" cy="6886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748E"/>
                </a:solidFill>
                <a:effectLst/>
                <a:uLnTx/>
                <a:uFillTx/>
                <a:latin typeface="Rounded Mplus 1c ExtraBold" panose="020B0802020203020207" pitchFamily="34" charset="-128"/>
                <a:ea typeface="Rounded Mplus 1c ExtraBold" panose="020B0802020203020207" pitchFamily="34" charset="-128"/>
                <a:cs typeface="Rounded Mplus 1c ExtraBold" panose="020B0802020203020207" pitchFamily="34" charset="-128"/>
              </a:rPr>
              <a:t>Thank You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50657C-9861-E9AD-180B-21E7644B5A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778" y="2359344"/>
            <a:ext cx="5358551" cy="1240406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74A43B8E-E15F-8D19-FF74-BAA148A054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93"/>
          <a:stretch/>
        </p:blipFill>
        <p:spPr>
          <a:xfrm>
            <a:off x="0" y="6260841"/>
            <a:ext cx="12192000" cy="597160"/>
          </a:xfrm>
        </p:spPr>
      </p:pic>
    </p:spTree>
    <p:extLst>
      <p:ext uri="{BB962C8B-B14F-4D97-AF65-F5344CB8AC3E}">
        <p14:creationId xmlns:p14="http://schemas.microsoft.com/office/powerpoint/2010/main" val="2427657687"/>
      </p:ext>
    </p:extLst>
  </p:cSld>
  <p:clrMapOvr>
    <a:masterClrMapping/>
  </p:clrMapOvr>
</p:sld>
</file>

<file path=ppt/theme/theme1.xml><?xml version="1.0" encoding="utf-8"?>
<a:theme xmlns:a="http://schemas.openxmlformats.org/drawingml/2006/main" name="Updated JACC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dated JACC Theme" id="{EA7D92C0-7F15-4E6B-9D54-7C751E613BCC}" vid="{B77F4212-F233-45AF-9418-C43E094CDBB9}"/>
    </a:ext>
  </a:extLst>
</a:theme>
</file>

<file path=ppt/theme/theme2.xml><?xml version="1.0" encoding="utf-8"?>
<a:theme xmlns:a="http://schemas.openxmlformats.org/drawingml/2006/main" name="Blank Master">
  <a:themeElements>
    <a:clrScheme name="Custom 1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Rounded Mplus 1c"/>
        <a:ea typeface=""/>
        <a:cs typeface=""/>
      </a:majorFont>
      <a:minorFont>
        <a:latin typeface="Rounded Mplus 1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1681</TotalTime>
  <Words>4</Words>
  <Application>Microsoft Office PowerPoint</Application>
  <PresentationFormat>Widescreen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Rounded Mplus 1c</vt:lpstr>
      <vt:lpstr>Rounded Mplus 1c ExtraBold</vt:lpstr>
      <vt:lpstr>Updated JACC Theme</vt:lpstr>
      <vt:lpstr>Blank Master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Khalaf</dc:creator>
  <cp:lastModifiedBy>Eldora Nadellia Althoofani</cp:lastModifiedBy>
  <cp:revision>29</cp:revision>
  <dcterms:created xsi:type="dcterms:W3CDTF">2024-03-21T15:42:39Z</dcterms:created>
  <dcterms:modified xsi:type="dcterms:W3CDTF">2024-11-13T10:35:35Z</dcterms:modified>
</cp:coreProperties>
</file>